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</p:sldIdLst>
  <p:sldSz cx="12192000" cy="248586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84"/>
    <p:restoredTop sz="94672"/>
  </p:normalViewPr>
  <p:slideViewPr>
    <p:cSldViewPr snapToGrid="0">
      <p:cViewPr varScale="1">
        <p:scale>
          <a:sx n="36" d="100"/>
          <a:sy n="36" d="100"/>
        </p:scale>
        <p:origin x="76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4068306"/>
            <a:ext cx="10363200" cy="865449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3056554"/>
            <a:ext cx="9144000" cy="6001754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5949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0331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1323494"/>
            <a:ext cx="2628900" cy="2106656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1323494"/>
            <a:ext cx="7734300" cy="2106656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0473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0359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6197410"/>
            <a:ext cx="10515600" cy="10340511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6635747"/>
            <a:ext cx="10515600" cy="5437831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5365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6617468"/>
            <a:ext cx="5181600" cy="1577259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6617468"/>
            <a:ext cx="5181600" cy="1577259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4226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323499"/>
            <a:ext cx="10515600" cy="48048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6093827"/>
            <a:ext cx="5157787" cy="298649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9080317"/>
            <a:ext cx="5157787" cy="133557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6093827"/>
            <a:ext cx="5183188" cy="2986490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9080317"/>
            <a:ext cx="5183188" cy="133557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7142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1155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693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657244"/>
            <a:ext cx="3932237" cy="5800355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3579192"/>
            <a:ext cx="6172200" cy="1766576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7457599"/>
            <a:ext cx="3932237" cy="13816124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0361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657244"/>
            <a:ext cx="3932237" cy="5800355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3579192"/>
            <a:ext cx="6172200" cy="17665763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7457599"/>
            <a:ext cx="3932237" cy="13816124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05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323499"/>
            <a:ext cx="10515600" cy="48048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6617468"/>
            <a:ext cx="10515600" cy="15772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3040303"/>
            <a:ext cx="2743200" cy="13234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497A68-94B9-0D4B-97C3-6FCC5C56FE26}" type="datetimeFigureOut">
              <a:rPr kumimoji="1" lang="zh-CN" altLang="en-US" smtClean="0"/>
              <a:t>2023/8/31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3040303"/>
            <a:ext cx="4114800" cy="13234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3040303"/>
            <a:ext cx="2743200" cy="13234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FDAC6-A3BA-4E42-AA70-24A26755F5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2126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9" name="图片 1048">
            <a:extLst>
              <a:ext uri="{FF2B5EF4-FFF2-40B4-BE49-F238E27FC236}">
                <a16:creationId xmlns:a16="http://schemas.microsoft.com/office/drawing/2014/main" id="{3B7694FE-E906-AB79-787E-096ADA4B4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901" y="16389654"/>
            <a:ext cx="5325587" cy="2295399"/>
          </a:xfrm>
          <a:prstGeom prst="rect">
            <a:avLst/>
          </a:prstGeom>
        </p:spPr>
      </p:pic>
      <p:pic>
        <p:nvPicPr>
          <p:cNvPr id="1048" name="图片 1047">
            <a:extLst>
              <a:ext uri="{FF2B5EF4-FFF2-40B4-BE49-F238E27FC236}">
                <a16:creationId xmlns:a16="http://schemas.microsoft.com/office/drawing/2014/main" id="{7098A1BA-A9B7-D9DB-B2EF-554D1F194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996" y="14179508"/>
            <a:ext cx="5226949" cy="2128533"/>
          </a:xfrm>
          <a:prstGeom prst="rect">
            <a:avLst/>
          </a:prstGeom>
        </p:spPr>
      </p:pic>
      <p:pic>
        <p:nvPicPr>
          <p:cNvPr id="1047" name="图片 1046">
            <a:extLst>
              <a:ext uri="{FF2B5EF4-FFF2-40B4-BE49-F238E27FC236}">
                <a16:creationId xmlns:a16="http://schemas.microsoft.com/office/drawing/2014/main" id="{5BE14410-B013-E803-6ED8-2A2D8B10B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0766" y="11931688"/>
            <a:ext cx="5394081" cy="2262252"/>
          </a:xfrm>
          <a:prstGeom prst="rect">
            <a:avLst/>
          </a:prstGeom>
        </p:spPr>
      </p:pic>
      <p:pic>
        <p:nvPicPr>
          <p:cNvPr id="1045" name="图片 1044">
            <a:extLst>
              <a:ext uri="{FF2B5EF4-FFF2-40B4-BE49-F238E27FC236}">
                <a16:creationId xmlns:a16="http://schemas.microsoft.com/office/drawing/2014/main" id="{0B17CB3D-C7D0-2BD7-9F8A-65B7DCE384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5400" y="9551337"/>
            <a:ext cx="5221954" cy="2399091"/>
          </a:xfrm>
          <a:prstGeom prst="rect">
            <a:avLst/>
          </a:prstGeom>
        </p:spPr>
      </p:pic>
      <p:pic>
        <p:nvPicPr>
          <p:cNvPr id="1025" name="图片 1024">
            <a:extLst>
              <a:ext uri="{FF2B5EF4-FFF2-40B4-BE49-F238E27FC236}">
                <a16:creationId xmlns:a16="http://schemas.microsoft.com/office/drawing/2014/main" id="{5E4EFEC0-3644-C11F-1CDC-B820C6DE15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93" y="16645896"/>
            <a:ext cx="5226949" cy="2255841"/>
          </a:xfrm>
          <a:prstGeom prst="rect">
            <a:avLst/>
          </a:prstGeom>
        </p:spPr>
      </p:pic>
      <p:pic>
        <p:nvPicPr>
          <p:cNvPr id="1024" name="图片 1023">
            <a:extLst>
              <a:ext uri="{FF2B5EF4-FFF2-40B4-BE49-F238E27FC236}">
                <a16:creationId xmlns:a16="http://schemas.microsoft.com/office/drawing/2014/main" id="{3C12BE5B-6CA0-FC7E-4FBA-6ECE6CC6F5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5574" y="14278179"/>
            <a:ext cx="5134075" cy="2195579"/>
          </a:xfrm>
          <a:prstGeom prst="rect">
            <a:avLst/>
          </a:prstGeom>
        </p:spPr>
      </p:pic>
      <p:pic>
        <p:nvPicPr>
          <p:cNvPr id="63" name="图片 62">
            <a:extLst>
              <a:ext uri="{FF2B5EF4-FFF2-40B4-BE49-F238E27FC236}">
                <a16:creationId xmlns:a16="http://schemas.microsoft.com/office/drawing/2014/main" id="{1ADDD4D5-BDB3-07BE-DB52-183FF5F945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0194" y="11931688"/>
            <a:ext cx="5069456" cy="2161293"/>
          </a:xfrm>
          <a:prstGeom prst="rect">
            <a:avLst/>
          </a:prstGeom>
        </p:spPr>
      </p:pic>
      <p:pic>
        <p:nvPicPr>
          <p:cNvPr id="62" name="图片 61">
            <a:extLst>
              <a:ext uri="{FF2B5EF4-FFF2-40B4-BE49-F238E27FC236}">
                <a16:creationId xmlns:a16="http://schemas.microsoft.com/office/drawing/2014/main" id="{C14D6B58-1E81-FCD9-CE28-7E3629634B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5575" y="9648061"/>
            <a:ext cx="5063348" cy="2151096"/>
          </a:xfrm>
          <a:prstGeom prst="rect">
            <a:avLst/>
          </a:prstGeom>
        </p:spPr>
      </p:pic>
      <p:sp>
        <p:nvSpPr>
          <p:cNvPr id="43" name="文本框 42">
            <a:extLst>
              <a:ext uri="{FF2B5EF4-FFF2-40B4-BE49-F238E27FC236}">
                <a16:creationId xmlns:a16="http://schemas.microsoft.com/office/drawing/2014/main" id="{6E438041-3614-2177-FB65-16525E6FBBA3}"/>
              </a:ext>
            </a:extLst>
          </p:cNvPr>
          <p:cNvSpPr txBox="1"/>
          <p:nvPr/>
        </p:nvSpPr>
        <p:spPr>
          <a:xfrm>
            <a:off x="4204008" y="9648060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B8954E4A-BC88-E4EA-DFB2-829A8B51B663}"/>
              </a:ext>
            </a:extLst>
          </p:cNvPr>
          <p:cNvSpPr txBox="1"/>
          <p:nvPr/>
        </p:nvSpPr>
        <p:spPr>
          <a:xfrm>
            <a:off x="4199188" y="12095997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D5C31608-D45D-D8C9-6F85-4979C1240214}"/>
              </a:ext>
            </a:extLst>
          </p:cNvPr>
          <p:cNvSpPr txBox="1"/>
          <p:nvPr/>
        </p:nvSpPr>
        <p:spPr>
          <a:xfrm>
            <a:off x="4199188" y="14422921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1C3CD39-4244-E0FE-2D30-156CD02586BF}"/>
              </a:ext>
            </a:extLst>
          </p:cNvPr>
          <p:cNvSpPr txBox="1"/>
          <p:nvPr/>
        </p:nvSpPr>
        <p:spPr>
          <a:xfrm>
            <a:off x="4207558" y="16753764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E8DF20AC-19C2-BFAE-3E92-5D4DB1EB301C}"/>
              </a:ext>
            </a:extLst>
          </p:cNvPr>
          <p:cNvSpPr/>
          <p:nvPr/>
        </p:nvSpPr>
        <p:spPr>
          <a:xfrm>
            <a:off x="511431" y="9438404"/>
            <a:ext cx="5386982" cy="10056603"/>
          </a:xfrm>
          <a:prstGeom prst="roundRect">
            <a:avLst/>
          </a:prstGeom>
          <a:noFill/>
          <a:ln w="508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EE74CB51-E51F-6818-5B0D-8150947A01F4}"/>
              </a:ext>
            </a:extLst>
          </p:cNvPr>
          <p:cNvSpPr txBox="1"/>
          <p:nvPr/>
        </p:nvSpPr>
        <p:spPr>
          <a:xfrm>
            <a:off x="1208008" y="8532399"/>
            <a:ext cx="4344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Turing</a:t>
            </a:r>
            <a:r>
              <a:rPr kumimoji="1" lang="zh-CN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kumimoji="1" lang="zh-CN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43FBB476-8115-18EA-A02A-7BE54C33AD52}"/>
              </a:ext>
            </a:extLst>
          </p:cNvPr>
          <p:cNvSpPr txBox="1"/>
          <p:nvPr/>
        </p:nvSpPr>
        <p:spPr>
          <a:xfrm>
            <a:off x="7300595" y="8532400"/>
            <a:ext cx="4344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Turing</a:t>
            </a:r>
            <a:r>
              <a:rPr kumimoji="1" lang="zh-CN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kumimoji="1" lang="zh-CN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7E781BA3-77A8-4F07-E709-BA7DBF945DD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0737" y="3995397"/>
            <a:ext cx="9579430" cy="4592877"/>
          </a:xfrm>
          <a:prstGeom prst="rect">
            <a:avLst/>
          </a:prstGeom>
        </p:spPr>
      </p:pic>
      <p:sp>
        <p:nvSpPr>
          <p:cNvPr id="1035" name="文本框 1034">
            <a:extLst>
              <a:ext uri="{FF2B5EF4-FFF2-40B4-BE49-F238E27FC236}">
                <a16:creationId xmlns:a16="http://schemas.microsoft.com/office/drawing/2014/main" id="{73D7FFBF-5288-11F6-B82B-38C8753EE9C1}"/>
              </a:ext>
            </a:extLst>
          </p:cNvPr>
          <p:cNvSpPr txBox="1"/>
          <p:nvPr/>
        </p:nvSpPr>
        <p:spPr>
          <a:xfrm>
            <a:off x="10181713" y="9648060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7" name="文本框 1036">
            <a:extLst>
              <a:ext uri="{FF2B5EF4-FFF2-40B4-BE49-F238E27FC236}">
                <a16:creationId xmlns:a16="http://schemas.microsoft.com/office/drawing/2014/main" id="{822B05AC-E2BA-7026-85B7-1E4514C4D5EC}"/>
              </a:ext>
            </a:extLst>
          </p:cNvPr>
          <p:cNvSpPr txBox="1"/>
          <p:nvPr/>
        </p:nvSpPr>
        <p:spPr>
          <a:xfrm>
            <a:off x="10176893" y="12095997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9" name="文本框 1038">
            <a:extLst>
              <a:ext uri="{FF2B5EF4-FFF2-40B4-BE49-F238E27FC236}">
                <a16:creationId xmlns:a16="http://schemas.microsoft.com/office/drawing/2014/main" id="{5A0B2455-C455-F2C2-DA40-B0EAEECAC7D2}"/>
              </a:ext>
            </a:extLst>
          </p:cNvPr>
          <p:cNvSpPr txBox="1"/>
          <p:nvPr/>
        </p:nvSpPr>
        <p:spPr>
          <a:xfrm>
            <a:off x="10176893" y="14422921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1" name="文本框 1040">
            <a:extLst>
              <a:ext uri="{FF2B5EF4-FFF2-40B4-BE49-F238E27FC236}">
                <a16:creationId xmlns:a16="http://schemas.microsoft.com/office/drawing/2014/main" id="{B4C76A96-5282-E22A-7811-6EB9C0E6CE7F}"/>
              </a:ext>
            </a:extLst>
          </p:cNvPr>
          <p:cNvSpPr txBox="1"/>
          <p:nvPr/>
        </p:nvSpPr>
        <p:spPr>
          <a:xfrm>
            <a:off x="10185263" y="16753764"/>
            <a:ext cx="20067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1"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3" name="圆角矩形 1042">
            <a:extLst>
              <a:ext uri="{FF2B5EF4-FFF2-40B4-BE49-F238E27FC236}">
                <a16:creationId xmlns:a16="http://schemas.microsoft.com/office/drawing/2014/main" id="{E36EE014-37A4-9522-68EE-09D8FEB09E92}"/>
              </a:ext>
            </a:extLst>
          </p:cNvPr>
          <p:cNvSpPr/>
          <p:nvPr/>
        </p:nvSpPr>
        <p:spPr>
          <a:xfrm>
            <a:off x="6489136" y="9438404"/>
            <a:ext cx="5386982" cy="10056603"/>
          </a:xfrm>
          <a:prstGeom prst="roundRect">
            <a:avLst/>
          </a:prstGeom>
          <a:noFill/>
          <a:ln w="5080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E0A03796-814D-B440-AB4B-7C7F63872768}"/>
              </a:ext>
            </a:extLst>
          </p:cNvPr>
          <p:cNvSpPr txBox="1"/>
          <p:nvPr/>
        </p:nvSpPr>
        <p:spPr>
          <a:xfrm>
            <a:off x="6375591" y="3995397"/>
            <a:ext cx="4344576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Square</a:t>
            </a:r>
            <a:r>
              <a:rPr kumimoji="1" lang="zh-CN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1" lang="zh-CN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flower</a:t>
            </a:r>
          </a:p>
        </p:txBody>
      </p:sp>
    </p:spTree>
    <p:extLst>
      <p:ext uri="{BB962C8B-B14F-4D97-AF65-F5344CB8AC3E}">
        <p14:creationId xmlns:p14="http://schemas.microsoft.com/office/powerpoint/2010/main" val="3710205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35</Words>
  <Application>Microsoft Macintosh PowerPoint</Application>
  <PresentationFormat>自定义</PresentationFormat>
  <Paragraphs>11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hongshen</dc:creator>
  <cp:lastModifiedBy>zhang hongshen</cp:lastModifiedBy>
  <cp:revision>4</cp:revision>
  <dcterms:created xsi:type="dcterms:W3CDTF">2023-08-30T05:53:50Z</dcterms:created>
  <dcterms:modified xsi:type="dcterms:W3CDTF">2023-08-31T13:32:07Z</dcterms:modified>
</cp:coreProperties>
</file>

<file path=docProps/thumbnail.jpeg>
</file>